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00"/>
    <p:restoredTop sz="94705"/>
  </p:normalViewPr>
  <p:slideViewPr>
    <p:cSldViewPr snapToGrid="0" snapToObjects="1">
      <p:cViewPr varScale="1">
        <p:scale>
          <a:sx n="84" d="100"/>
          <a:sy n="84" d="100"/>
        </p:scale>
        <p:origin x="200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34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642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856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99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68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42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08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30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29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29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80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1A5F7-2703-1A40-B76D-9ACC10033ADC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F4952-73EA-0645-B211-CA542E71F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624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5515"/>
          </a:xfrm>
        </p:spPr>
        <p:txBody>
          <a:bodyPr/>
          <a:lstStyle/>
          <a:p>
            <a:pPr algn="ctr"/>
            <a:r>
              <a:rPr lang="en-US" dirty="0" smtClean="0"/>
              <a:t>Me 3 Months Ago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560" y="1310640"/>
            <a:ext cx="6691423" cy="4495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62400" y="6141719"/>
            <a:ext cx="5822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He’s lying</a:t>
            </a:r>
            <a:r>
              <a:rPr lang="is-IS" dirty="0" smtClean="0"/>
              <a:t>….this picture is from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384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2743" y="267339"/>
            <a:ext cx="9144000" cy="872692"/>
          </a:xfrm>
        </p:spPr>
        <p:txBody>
          <a:bodyPr>
            <a:normAutofit fontScale="90000"/>
          </a:bodyPr>
          <a:lstStyle/>
          <a:p>
            <a:r>
              <a:rPr lang="en-US" smtClean="0"/>
              <a:t>Tools!!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6982" y="1598921"/>
            <a:ext cx="9258795" cy="4651313"/>
          </a:xfrm>
        </p:spPr>
        <p:txBody>
          <a:bodyPr/>
          <a:lstStyle/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Terminal: controlling all actions on computer from command bar, including</a:t>
            </a:r>
            <a:r>
              <a:rPr lang="is-IS" dirty="0" smtClean="0"/>
              <a:t>….</a:t>
            </a:r>
          </a:p>
          <a:p>
            <a:pPr marL="342900" indent="-342900" algn="l">
              <a:buFont typeface="Arial" charset="0"/>
              <a:buChar char="•"/>
            </a:pPr>
            <a:r>
              <a:rPr lang="is-IS" dirty="0" smtClean="0"/>
              <a:t>GitHub: </a:t>
            </a:r>
            <a:r>
              <a:rPr lang="is-IS" dirty="0" smtClean="0"/>
              <a:t>online collaboration on projects</a:t>
            </a:r>
            <a:endParaRPr lang="is-IS" dirty="0" smtClean="0"/>
          </a:p>
          <a:p>
            <a:pPr marL="342900" indent="-342900" algn="l">
              <a:buFont typeface="Arial" charset="0"/>
              <a:buChar char="•"/>
            </a:pPr>
            <a:r>
              <a:rPr lang="is-IS" dirty="0" smtClean="0"/>
              <a:t>Sublime: </a:t>
            </a:r>
            <a:r>
              <a:rPr lang="en-US" dirty="0" smtClean="0"/>
              <a:t>had no idea what a text editor even was</a:t>
            </a:r>
            <a:endParaRPr lang="en-US" dirty="0" smtClean="0"/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Web Right Click: the all powerful right click on a web page</a:t>
            </a:r>
          </a:p>
          <a:p>
            <a:pPr algn="l"/>
            <a:r>
              <a:rPr lang="en-US" dirty="0"/>
              <a:t> </a:t>
            </a:r>
            <a:r>
              <a:rPr lang="en-US" dirty="0" smtClean="0"/>
              <a:t>     to learn all its deepest, darkest secrets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Specific language apps: </a:t>
            </a:r>
            <a:r>
              <a:rPr lang="en-US" dirty="0" err="1" smtClean="0"/>
              <a:t>dbVisualizer</a:t>
            </a:r>
            <a:r>
              <a:rPr lang="en-US" dirty="0" smtClean="0"/>
              <a:t>, </a:t>
            </a:r>
            <a:r>
              <a:rPr lang="en-US" dirty="0" err="1" smtClean="0"/>
              <a:t>Thonny</a:t>
            </a:r>
            <a:r>
              <a:rPr lang="en-US" dirty="0" smtClean="0"/>
              <a:t>, </a:t>
            </a:r>
            <a:r>
              <a:rPr lang="en-US" dirty="0" err="1" smtClean="0"/>
              <a:t>Xcode</a:t>
            </a:r>
            <a:endParaRPr lang="en-US" dirty="0"/>
          </a:p>
          <a:p>
            <a:pPr marL="342900" indent="-342900" algn="l">
              <a:buFont typeface="Arial" charset="0"/>
              <a:buChar char="•"/>
            </a:pPr>
            <a:r>
              <a:rPr lang="en-US" dirty="0" err="1" smtClean="0"/>
              <a:t>Webkit</a:t>
            </a:r>
            <a:r>
              <a:rPr lang="en-US" dirty="0" smtClean="0"/>
              <a:t>: store </a:t>
            </a:r>
            <a:r>
              <a:rPr lang="en-US" dirty="0" smtClean="0"/>
              <a:t>functions for later use</a:t>
            </a:r>
            <a:endParaRPr lang="en-US" dirty="0" smtClean="0"/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Charles: Check out all the calls to servers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032" y="3413940"/>
            <a:ext cx="3045422" cy="283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7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35063"/>
          </a:xfrm>
        </p:spPr>
        <p:txBody>
          <a:bodyPr/>
          <a:lstStyle/>
          <a:p>
            <a:pPr algn="ctr"/>
            <a:r>
              <a:rPr lang="en-US" dirty="0" smtClean="0"/>
              <a:t>Data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477000" cy="4351338"/>
          </a:xfrm>
        </p:spPr>
        <p:txBody>
          <a:bodyPr/>
          <a:lstStyle/>
          <a:p>
            <a:r>
              <a:rPr lang="en-US" dirty="0" smtClean="0"/>
              <a:t>Google is a powerful machine for data collection</a:t>
            </a:r>
          </a:p>
          <a:p>
            <a:endParaRPr lang="en-US" dirty="0" smtClean="0"/>
          </a:p>
          <a:p>
            <a:r>
              <a:rPr lang="en-US" dirty="0" err="1" smtClean="0"/>
              <a:t>Sql</a:t>
            </a:r>
            <a:r>
              <a:rPr lang="en-US" dirty="0" smtClean="0"/>
              <a:t> </a:t>
            </a:r>
            <a:r>
              <a:rPr lang="en-US" dirty="0" smtClean="0"/>
              <a:t>organizes and manipulates the data </a:t>
            </a:r>
          </a:p>
          <a:p>
            <a:endParaRPr lang="en-US" dirty="0" smtClean="0"/>
          </a:p>
          <a:p>
            <a:r>
              <a:rPr lang="en-US" dirty="0" smtClean="0"/>
              <a:t>Data </a:t>
            </a:r>
            <a:r>
              <a:rPr lang="en-US" dirty="0" smtClean="0"/>
              <a:t>retrieved from </a:t>
            </a:r>
            <a:r>
              <a:rPr lang="en-US" dirty="0" err="1" smtClean="0"/>
              <a:t>sql</a:t>
            </a:r>
            <a:r>
              <a:rPr lang="en-US" dirty="0" smtClean="0"/>
              <a:t> is presented in a way that is easy to understand and used to make big time business decisions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7150" y="1928813"/>
            <a:ext cx="4267200" cy="388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03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/>
          <a:lstStyle/>
          <a:p>
            <a:pPr algn="ctr"/>
            <a:r>
              <a:rPr lang="en-US" smtClean="0"/>
              <a:t>THE WEB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634413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URLs are a concise, easy to remember way to present IP addresses</a:t>
            </a:r>
          </a:p>
          <a:p>
            <a:r>
              <a:rPr lang="en-US" dirty="0" smtClean="0"/>
              <a:t>User makes </a:t>
            </a:r>
            <a:r>
              <a:rPr lang="en-US" dirty="0" smtClean="0"/>
              <a:t>request -&gt; nodes -&gt; data source -&gt; response</a:t>
            </a:r>
          </a:p>
          <a:p>
            <a:endParaRPr lang="en-US" dirty="0" smtClean="0"/>
          </a:p>
          <a:p>
            <a:r>
              <a:rPr lang="en-US" dirty="0"/>
              <a:t>Ever-important CACHING</a:t>
            </a:r>
          </a:p>
          <a:p>
            <a:endParaRPr lang="en-US" dirty="0" smtClean="0"/>
          </a:p>
          <a:p>
            <a:r>
              <a:rPr lang="en-US" dirty="0" smtClean="0"/>
              <a:t>Public keys, private keys, and SECURITY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9472613" y="1914525"/>
            <a:ext cx="25860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***Slide intentionally left without a picture, because if I were to search ‘web’ on the internet, I would surely come across many spider pictures</a:t>
            </a:r>
            <a:r>
              <a:rPr lang="is-IS" dirty="0" smtClean="0"/>
              <a:t>…no 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72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2163"/>
          </a:xfrm>
        </p:spPr>
        <p:txBody>
          <a:bodyPr/>
          <a:lstStyle/>
          <a:p>
            <a:pPr algn="ctr"/>
            <a:r>
              <a:rPr lang="en-US" dirty="0" smtClean="0"/>
              <a:t>Languages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71688"/>
            <a:ext cx="3576638" cy="3619500"/>
          </a:xfrm>
        </p:spPr>
        <p:txBody>
          <a:bodyPr>
            <a:normAutofit/>
          </a:bodyPr>
          <a:lstStyle/>
          <a:p>
            <a:pPr marL="285750" lvl="3" indent="-285750">
              <a:lnSpc>
                <a:spcPct val="100000"/>
              </a:lnSpc>
              <a:spcBef>
                <a:spcPts val="0"/>
              </a:spcBef>
            </a:pPr>
            <a:r>
              <a:rPr lang="en-US" sz="3600" dirty="0" err="1" smtClean="0"/>
              <a:t>Sql</a:t>
            </a:r>
            <a:endParaRPr lang="en-US" sz="3600" dirty="0"/>
          </a:p>
          <a:p>
            <a:pPr marL="285750" lvl="3" indent="-285750">
              <a:lnSpc>
                <a:spcPct val="100000"/>
              </a:lnSpc>
              <a:spcBef>
                <a:spcPts val="0"/>
              </a:spcBef>
            </a:pPr>
            <a:endParaRPr lang="en-US" sz="3600" dirty="0" smtClean="0"/>
          </a:p>
          <a:p>
            <a:pPr marL="285750" lvl="3" indent="-285750">
              <a:lnSpc>
                <a:spcPct val="100000"/>
              </a:lnSpc>
              <a:spcBef>
                <a:spcPts val="0"/>
              </a:spcBef>
            </a:pPr>
            <a:endParaRPr lang="en-US" sz="3600" dirty="0" smtClean="0"/>
          </a:p>
          <a:p>
            <a:pPr marL="285750" lvl="3" indent="-285750">
              <a:lnSpc>
                <a:spcPct val="100000"/>
              </a:lnSpc>
              <a:spcBef>
                <a:spcPts val="0"/>
              </a:spcBef>
            </a:pPr>
            <a:r>
              <a:rPr lang="en-US" sz="3600" dirty="0" smtClean="0"/>
              <a:t>Python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271588"/>
            <a:ext cx="3562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 END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791450" y="1957388"/>
            <a:ext cx="3576638" cy="3619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3" indent="-285750">
              <a:lnSpc>
                <a:spcPct val="100000"/>
              </a:lnSpc>
              <a:spcBef>
                <a:spcPts val="0"/>
              </a:spcBef>
            </a:pPr>
            <a:r>
              <a:rPr lang="en-US" sz="3600" dirty="0" smtClean="0"/>
              <a:t>HTML</a:t>
            </a:r>
          </a:p>
          <a:p>
            <a:pPr marL="285750" lvl="3" indent="-285750">
              <a:lnSpc>
                <a:spcPct val="100000"/>
              </a:lnSpc>
              <a:spcBef>
                <a:spcPts val="0"/>
              </a:spcBef>
            </a:pPr>
            <a:endParaRPr lang="en-US" sz="3600" dirty="0" smtClean="0"/>
          </a:p>
          <a:p>
            <a:pPr marL="285750" lvl="3" indent="-285750">
              <a:lnSpc>
                <a:spcPct val="100000"/>
              </a:lnSpc>
              <a:spcBef>
                <a:spcPts val="0"/>
              </a:spcBef>
            </a:pPr>
            <a:r>
              <a:rPr lang="en-US" sz="3600" dirty="0" smtClean="0"/>
              <a:t>CSS</a:t>
            </a:r>
          </a:p>
          <a:p>
            <a:pPr marL="285750" lvl="3" indent="-285750">
              <a:lnSpc>
                <a:spcPct val="100000"/>
              </a:lnSpc>
              <a:spcBef>
                <a:spcPts val="0"/>
              </a:spcBef>
            </a:pPr>
            <a:endParaRPr lang="en-US" sz="3600" dirty="0" smtClean="0"/>
          </a:p>
          <a:p>
            <a:pPr marL="285750" lvl="3" indent="-285750">
              <a:lnSpc>
                <a:spcPct val="100000"/>
              </a:lnSpc>
              <a:spcBef>
                <a:spcPts val="0"/>
              </a:spcBef>
            </a:pPr>
            <a:r>
              <a:rPr lang="en-US" sz="3600" dirty="0" smtClean="0"/>
              <a:t>React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791450" y="1157288"/>
            <a:ext cx="3562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FRONT END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262437" y="5259288"/>
            <a:ext cx="342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smtClean="0"/>
              <a:t>Swift</a:t>
            </a:r>
            <a:endParaRPr lang="en-US" sz="400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6757988" y="4772025"/>
            <a:ext cx="1033462" cy="657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3086100" y="4371975"/>
            <a:ext cx="2043113" cy="1204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4825" y="1526620"/>
            <a:ext cx="2969419" cy="29694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629775" y="2071688"/>
            <a:ext cx="19145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**Keep as much as you can on client side vs server side. Less requests is more efficient and better!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109788" y="2071688"/>
            <a:ext cx="20288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**Take outrageous amounts of data and manipulate them in a </a:t>
            </a:r>
            <a:r>
              <a:rPr lang="en-US" smtClean="0"/>
              <a:t>way that they can be used </a:t>
            </a:r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217319" y="5916513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**Make apps fun and engaging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018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36955"/>
          </a:xfrm>
        </p:spPr>
        <p:txBody>
          <a:bodyPr/>
          <a:lstStyle/>
          <a:p>
            <a:pPr algn="ctr"/>
            <a:r>
              <a:rPr lang="en-US" dirty="0" smtClean="0"/>
              <a:t>Tricks of </a:t>
            </a:r>
            <a:r>
              <a:rPr lang="en-US" smtClean="0"/>
              <a:t>the Trade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43000"/>
            <a:ext cx="10834688" cy="1772445"/>
          </a:xfrm>
        </p:spPr>
        <p:txBody>
          <a:bodyPr>
            <a:noAutofit/>
          </a:bodyPr>
          <a:lstStyle/>
          <a:p>
            <a:endParaRPr lang="en-US" sz="2600" dirty="0" smtClean="0"/>
          </a:p>
          <a:p>
            <a:r>
              <a:rPr lang="en-US" sz="2600" dirty="0" smtClean="0"/>
              <a:t>Learn </a:t>
            </a:r>
            <a:r>
              <a:rPr lang="en-US" sz="2600" dirty="0" smtClean="0"/>
              <a:t>libraries – more tools you have, the more specific one you can pull out at the right time</a:t>
            </a:r>
          </a:p>
          <a:p>
            <a:r>
              <a:rPr lang="en-US" sz="2600" dirty="0" smtClean="0"/>
              <a:t>Plenty of ways to do the same thing – organize </a:t>
            </a:r>
            <a:r>
              <a:rPr lang="en-US" sz="2600" dirty="0" smtClean="0"/>
              <a:t>first, then start to code</a:t>
            </a:r>
            <a:endParaRPr lang="en-US" sz="2600" dirty="0" smtClean="0"/>
          </a:p>
          <a:p>
            <a:endParaRPr lang="en-US" sz="2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401" y="3032125"/>
            <a:ext cx="5233487" cy="34829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1" y="2915446"/>
            <a:ext cx="53340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600" dirty="0" smtClean="0"/>
              <a:t>SCOPE IS EVERYTHING!!!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600" dirty="0" smtClean="0"/>
              <a:t>Debug with print </a:t>
            </a:r>
            <a:r>
              <a:rPr lang="en-US" sz="2600" dirty="0" smtClean="0"/>
              <a:t>statements and breaks. </a:t>
            </a:r>
            <a:r>
              <a:rPr lang="en-US" sz="2600" dirty="0" smtClean="0"/>
              <a:t>See what is happening to your values as they make their way through the code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600" dirty="0" smtClean="0"/>
              <a:t>Have an issue, GOOGLE IT</a:t>
            </a:r>
            <a:r>
              <a:rPr lang="en-US" sz="2600" dirty="0" smtClean="0"/>
              <a:t>!</a:t>
            </a:r>
            <a:endParaRPr lang="en-US" sz="2600" dirty="0" smtClean="0"/>
          </a:p>
          <a:p>
            <a:pPr marL="342900" indent="-342900">
              <a:buFont typeface="Arial" charset="0"/>
              <a:buChar char="•"/>
            </a:pPr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1288475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2475" y="423386"/>
            <a:ext cx="4480165" cy="26260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4108" y="3855720"/>
            <a:ext cx="3136900" cy="2590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91200" y="3267908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=?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 rot="20301410">
            <a:off x="1101147" y="1176665"/>
            <a:ext cx="178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Singular focus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0301410">
            <a:off x="1082041" y="3180259"/>
            <a:ext cx="178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Problem Solving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 rot="20301410">
            <a:off x="1082040" y="4274425"/>
            <a:ext cx="178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Frustration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 rot="20003710">
            <a:off x="9323038" y="4653014"/>
            <a:ext cx="178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Collaboration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rot="20003710">
            <a:off x="9323040" y="2395568"/>
            <a:ext cx="178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Language = Plays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003710">
            <a:off x="9323039" y="3474858"/>
            <a:ext cx="178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Coaching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003710">
            <a:off x="9475438" y="1266874"/>
            <a:ext cx="178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Game Plan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20238957">
            <a:off x="1180349" y="2178462"/>
            <a:ext cx="178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The 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27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976</TotalTime>
  <Words>340</Words>
  <Application>Microsoft Macintosh PowerPoint</Application>
  <PresentationFormat>Widescreen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Me 3 Months Ago</vt:lpstr>
      <vt:lpstr>Tools!!</vt:lpstr>
      <vt:lpstr>Data Flow</vt:lpstr>
      <vt:lpstr>THE WEB</vt:lpstr>
      <vt:lpstr>Languages</vt:lpstr>
      <vt:lpstr>Tricks of the Trade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Tools!!</dc:title>
  <dc:creator>Anthony Castanzo</dc:creator>
  <cp:lastModifiedBy>Anthony Castanzo</cp:lastModifiedBy>
  <cp:revision>9</cp:revision>
  <dcterms:created xsi:type="dcterms:W3CDTF">2017-03-02T06:05:10Z</dcterms:created>
  <dcterms:modified xsi:type="dcterms:W3CDTF">2017-03-03T20:41:40Z</dcterms:modified>
</cp:coreProperties>
</file>

<file path=docProps/thumbnail.jpeg>
</file>